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8"/>
  </p:notesMasterIdLst>
  <p:sldIdLst>
    <p:sldId id="256" r:id="rId2"/>
    <p:sldId id="257" r:id="rId3"/>
    <p:sldId id="258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7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88BE-8C29-4BBC-A698-C23A1BB347E8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043D53-A4B2-4326-BBAE-E1C5B42E37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43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preferred</a:t>
            </a:r>
            <a:r>
              <a:rPr lang="en-US" baseline="0" dirty="0" smtClean="0"/>
              <a:t> stocks are bonds that can be exchanged or exchanged to common stocks under certain terms.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43D53-A4B2-4326-BBAE-E1C5B42E379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904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floating rate preferred</a:t>
            </a:r>
            <a:r>
              <a:rPr lang="en-US" baseline="0" dirty="0" smtClean="0"/>
              <a:t> bonds normally pays dividends that vary from time to time. The stock is normally unusual since the dividend resets at specific intervals as per the predetermined </a:t>
            </a:r>
            <a:r>
              <a:rPr lang="en-US" baseline="0" dirty="0" err="1" smtClean="0"/>
              <a:t>formular</a:t>
            </a:r>
            <a:r>
              <a:rPr lang="en-US" baseline="0" dirty="0" smtClean="0"/>
              <a:t>. The preferred stock generally fluctuate in price since the dividends adjust automatically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43D53-A4B2-4326-BBAE-E1C5B42E379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396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the instance that the warrants are issued with the preferred stocks, the stockholders require to </a:t>
            </a:r>
            <a:r>
              <a:rPr lang="en-US" baseline="0" dirty="0" err="1" smtClean="0"/>
              <a:t>detatch</a:t>
            </a:r>
            <a:r>
              <a:rPr lang="en-US" baseline="0" dirty="0" smtClean="0"/>
              <a:t> and also sell the security before receiving dividend. It is therefore sometimes beneficial for the investors to </a:t>
            </a:r>
            <a:r>
              <a:rPr lang="en-US" baseline="0" dirty="0" err="1" smtClean="0"/>
              <a:t>detatch</a:t>
            </a:r>
            <a:r>
              <a:rPr lang="en-US" baseline="0" dirty="0" smtClean="0"/>
              <a:t> as also sell the securities immediately they earn the dividends.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43D53-A4B2-4326-BBAE-E1C5B42E379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832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call option is a contract giving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holder  a right without an obligation to purchase defined assets like stocks at a specified price in a specified period. A warrant is defined as a </a:t>
            </a:r>
            <a:r>
              <a:rPr lang="en-US" baseline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term option and convertible that has developed into an implied call option.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43D53-A4B2-4326-BBAE-E1C5B42E379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644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E8672-089F-4E76-9F73-64F7C4F117F0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111C-F7B5-4EDA-8937-A9F2E5FA1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51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E8672-089F-4E76-9F73-64F7C4F117F0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111C-F7B5-4EDA-8937-A9F2E5FA1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53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E8672-089F-4E76-9F73-64F7C4F117F0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111C-F7B5-4EDA-8937-A9F2E5FA1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707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E8672-089F-4E76-9F73-64F7C4F117F0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111C-F7B5-4EDA-8937-A9F2E5FA1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323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E8672-089F-4E76-9F73-64F7C4F117F0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111C-F7B5-4EDA-8937-A9F2E5FA1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59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E8672-089F-4E76-9F73-64F7C4F117F0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111C-F7B5-4EDA-8937-A9F2E5FA1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29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E8672-089F-4E76-9F73-64F7C4F117F0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111C-F7B5-4EDA-8937-A9F2E5FA1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66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E8672-089F-4E76-9F73-64F7C4F117F0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111C-F7B5-4EDA-8937-A9F2E5FA1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843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E8672-089F-4E76-9F73-64F7C4F117F0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111C-F7B5-4EDA-8937-A9F2E5FA1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032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E8672-089F-4E76-9F73-64F7C4F117F0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111C-F7B5-4EDA-8937-A9F2E5FA1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900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E8672-089F-4E76-9F73-64F7C4F117F0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111C-F7B5-4EDA-8937-A9F2E5FA1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12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E8672-089F-4E76-9F73-64F7C4F117F0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111C-F7B5-4EDA-8937-A9F2E5FA17B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4930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E8672-089F-4E76-9F73-64F7C4F117F0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111C-F7B5-4EDA-8937-A9F2E5FA1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953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E8672-089F-4E76-9F73-64F7C4F117F0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111C-F7B5-4EDA-8937-A9F2E5FA1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046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E8672-089F-4E76-9F73-64F7C4F117F0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111C-F7B5-4EDA-8937-A9F2E5FA1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522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E8672-089F-4E76-9F73-64F7C4F117F0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111C-F7B5-4EDA-8937-A9F2E5FA1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870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E8672-089F-4E76-9F73-64F7C4F117F0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4111C-F7B5-4EDA-8937-A9F2E5FA1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02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41E8672-089F-4E76-9F73-64F7C4F117F0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4111C-F7B5-4EDA-8937-A9F2E5FA1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5338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does preferred stock differ from common equity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a hybrid security containing the features that are similar to the debts.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preferred stock also has similar features to common equity.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payments to the investors is contractually fixed.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preferred dividends can be omitted but the firm still does not default.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of the provisions of the preferred stock normally prevent the company from ensuring that there is paying the common dividends.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973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preferred stock more risky than common stock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preferred stock lies in between the debts and equity in the form of common stock. 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Preferred stock imposes a fixed charge on the company .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shareholders does not have voting rights and takes precedence over the common stock in  in case of bankruptcy.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viewed from the creditors perspective, the preferred stock is more like equity but from a common stock holders perspective, it is more like debt. 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convertible, with its inter­est yield, would probably be regarded as less risky than common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stock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628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floating rate preferred stock?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floating rate preferred stock has dividend payment that is attached to the rate on the securities from treasury.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floating rate preferred stock always trades at par.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rates are perpetual since it is issued and from moment to moment, it pays the dividends to the holders in arrears.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coupon rate paid quarterly is determined after the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the quarterly periods.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27170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Warrant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are financial securities That allows the holder to purchase the underlying stock from the issuing company at a fixed price (exercise price).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similar to options in that both are contractual financial instruments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frequently attached to preferred stocks and bonds to allow the issuer pay low interest rates.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warrants can be used in sealing the equity deals.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890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knowledge on call options can assist the managers to understand warranties and convertibles.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financial managers understand how the call options are valued, they end up making better decisions on structuring of convertibles and warranties.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warranties end to sell in the open air market at a premium which is a price above the expiration value.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knowledge will assist the investor to know when to exercise there rights before expiration.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265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warranty holders will have to exercise their rights voluntarily in case the dividend stock price rises at a reasonable level. </a:t>
            </a:r>
          </a:p>
          <a:p>
            <a:r>
              <a:rPr lang="en-US" dirty="0" smtClean="0"/>
              <a:t>There is however no dividend that is earned on the warrant. </a:t>
            </a:r>
          </a:p>
          <a:p>
            <a:r>
              <a:rPr lang="en-US" dirty="0" smtClean="0"/>
              <a:t>The information is vital since it help the investors to avoid </a:t>
            </a:r>
            <a:r>
              <a:rPr lang="en-US" dirty="0" err="1" smtClean="0"/>
              <a:t>lossess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4655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70</TotalTime>
  <Words>613</Words>
  <Application>Microsoft Office PowerPoint</Application>
  <PresentationFormat>Widescreen</PresentationFormat>
  <Paragraphs>41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Wingdings 3</vt:lpstr>
      <vt:lpstr>Ion</vt:lpstr>
      <vt:lpstr>How does preferred stock differ from common equity</vt:lpstr>
      <vt:lpstr>Is preferred stock more risky than common stock</vt:lpstr>
      <vt:lpstr>What is floating rate preferred stock?</vt:lpstr>
      <vt:lpstr>Warrant</vt:lpstr>
      <vt:lpstr>How knowledge on call options can assist the managers to understand warranties and convertibles. </vt:lpstr>
      <vt:lpstr>Cont…..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Preferred stock</dc:title>
  <dc:creator>vabonyo49@gmail.com</dc:creator>
  <cp:lastModifiedBy>vinny</cp:lastModifiedBy>
  <cp:revision>9</cp:revision>
  <dcterms:created xsi:type="dcterms:W3CDTF">2019-01-15T11:54:58Z</dcterms:created>
  <dcterms:modified xsi:type="dcterms:W3CDTF">2019-01-15T13:25:20Z</dcterms:modified>
</cp:coreProperties>
</file>